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70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990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35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19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9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6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89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75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6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6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7F168-35E9-45E3-8F59-B6250A96CB38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82673-668A-4B47-B74C-123BA8E5F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88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0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3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9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9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최종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785" y="72976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2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0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2" y="3519985"/>
            <a:ext cx="3807071" cy="212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48" y="2628900"/>
            <a:ext cx="2204705" cy="12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2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55" y="2049157"/>
            <a:ext cx="3453424" cy="19425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68" y="2049158"/>
            <a:ext cx="3492501" cy="1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89" y="1852246"/>
            <a:ext cx="1297965" cy="35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0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와이드스크린</PresentationFormat>
  <Paragraphs>0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 성현</dc:creator>
  <cp:lastModifiedBy>배 성현</cp:lastModifiedBy>
  <cp:revision>3</cp:revision>
  <dcterms:created xsi:type="dcterms:W3CDTF">2022-10-07T08:49:32Z</dcterms:created>
  <dcterms:modified xsi:type="dcterms:W3CDTF">2022-10-07T09:23:51Z</dcterms:modified>
</cp:coreProperties>
</file>